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AA63B20-B1FD-43C3-8B65-B53EC2892BE1}" type="datetimeFigureOut">
              <a:rPr lang="es-MX" smtClean="0"/>
              <a:t>30/05/2019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8124D88-D286-4457-AABD-294CE268F51E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3B20-B1FD-43C3-8B65-B53EC2892BE1}" type="datetimeFigureOut">
              <a:rPr lang="es-MX" smtClean="0"/>
              <a:t>30/05/2019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24D88-D286-4457-AABD-294CE268F51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3B20-B1FD-43C3-8B65-B53EC2892BE1}" type="datetimeFigureOut">
              <a:rPr lang="es-MX" smtClean="0"/>
              <a:t>30/05/2019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24D88-D286-4457-AABD-294CE268F51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AA63B20-B1FD-43C3-8B65-B53EC2892BE1}" type="datetimeFigureOut">
              <a:rPr lang="es-MX" smtClean="0"/>
              <a:t>30/05/2019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124D88-D286-4457-AABD-294CE268F51E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AA63B20-B1FD-43C3-8B65-B53EC2892BE1}" type="datetimeFigureOut">
              <a:rPr lang="es-MX" smtClean="0"/>
              <a:t>30/05/2019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8124D88-D286-4457-AABD-294CE268F51E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3B20-B1FD-43C3-8B65-B53EC2892BE1}" type="datetimeFigureOut">
              <a:rPr lang="es-MX" smtClean="0"/>
              <a:t>30/05/2019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24D88-D286-4457-AABD-294CE268F51E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3B20-B1FD-43C3-8B65-B53EC2892BE1}" type="datetimeFigureOut">
              <a:rPr lang="es-MX" smtClean="0"/>
              <a:t>30/05/2019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24D88-D286-4457-AABD-294CE268F51E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AA63B20-B1FD-43C3-8B65-B53EC2892BE1}" type="datetimeFigureOut">
              <a:rPr lang="es-MX" smtClean="0"/>
              <a:t>30/05/2019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124D88-D286-4457-AABD-294CE268F51E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3B20-B1FD-43C3-8B65-B53EC2892BE1}" type="datetimeFigureOut">
              <a:rPr lang="es-MX" smtClean="0"/>
              <a:t>30/05/2019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24D88-D286-4457-AABD-294CE268F51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AA63B20-B1FD-43C3-8B65-B53EC2892BE1}" type="datetimeFigureOut">
              <a:rPr lang="es-MX" smtClean="0"/>
              <a:t>30/05/2019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124D88-D286-4457-AABD-294CE268F51E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AA63B20-B1FD-43C3-8B65-B53EC2892BE1}" type="datetimeFigureOut">
              <a:rPr lang="es-MX" smtClean="0"/>
              <a:t>30/05/2019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124D88-D286-4457-AABD-294CE268F51E}" type="slidenum">
              <a:rPr lang="es-MX" smtClean="0"/>
              <a:t>‹Nº›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AA63B20-B1FD-43C3-8B65-B53EC2892BE1}" type="datetimeFigureOut">
              <a:rPr lang="es-MX" smtClean="0"/>
              <a:t>30/05/2019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8124D88-D286-4457-AABD-294CE268F51E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robert\Desktop\eje%20transversal\Derecho%20a%20la%20proteccion%20durante%20conflictos%20armados.mp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1857364"/>
            <a:ext cx="7772400" cy="571504"/>
          </a:xfrm>
        </p:spPr>
        <p:txBody>
          <a:bodyPr>
            <a:normAutofit/>
          </a:bodyPr>
          <a:lstStyle/>
          <a:p>
            <a:r>
              <a:rPr lang="es-MX" sz="2800" dirty="0" smtClean="0">
                <a:latin typeface="Arial" pitchFamily="34" charset="0"/>
                <a:cs typeface="Arial" pitchFamily="34" charset="0"/>
              </a:rPr>
              <a:t>Conflictos bélicos </a:t>
            </a:r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14546" y="2500306"/>
            <a:ext cx="4643470" cy="3786214"/>
          </a:xfrm>
        </p:spPr>
        <p:txBody>
          <a:bodyPr>
            <a:normAutofit lnSpcReduction="10000"/>
          </a:bodyPr>
          <a:lstStyle/>
          <a:p>
            <a:pPr algn="ctr"/>
            <a:r>
              <a:rPr lang="es-MX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Alvarado Vázquez Israel </a:t>
            </a:r>
          </a:p>
          <a:p>
            <a:pPr algn="ctr"/>
            <a:r>
              <a:rPr lang="es-MX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Bautista Murguía Jennifer </a:t>
            </a:r>
            <a:r>
              <a:rPr lang="es-MX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Lesly</a:t>
            </a:r>
            <a:endParaRPr lang="es-MX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Cardona Ochoa </a:t>
            </a:r>
            <a:r>
              <a:rPr lang="es-MX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Yael</a:t>
            </a:r>
            <a:r>
              <a:rPr lang="es-MX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Fabián</a:t>
            </a:r>
          </a:p>
          <a:p>
            <a:pPr algn="ctr"/>
            <a:r>
              <a:rPr lang="es-MX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Díaz Martínez Kevin </a:t>
            </a:r>
            <a:r>
              <a:rPr lang="es-MX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Aldahir</a:t>
            </a:r>
            <a:endParaRPr lang="es-MX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Jiménez Gómez José Enrique</a:t>
            </a:r>
          </a:p>
          <a:p>
            <a:pPr algn="ctr"/>
            <a:r>
              <a:rPr lang="es-MX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Pérez Flores José Manuel </a:t>
            </a:r>
          </a:p>
          <a:p>
            <a:pPr algn="ctr"/>
            <a:r>
              <a:rPr lang="es-MX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Ponce Santiago Antonio Eduardo</a:t>
            </a:r>
          </a:p>
          <a:p>
            <a:pPr algn="ctr"/>
            <a:r>
              <a:rPr lang="es-MX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Ramírez Galván José Luis </a:t>
            </a:r>
          </a:p>
          <a:p>
            <a:pPr algn="ctr"/>
            <a:r>
              <a:rPr lang="es-MX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Raya Hernández  María Fernanda</a:t>
            </a:r>
          </a:p>
          <a:p>
            <a:pPr algn="ctr"/>
            <a:r>
              <a:rPr lang="es-MX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Rojas Fuentes Luis Antonio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algn="just"/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14348" y="857232"/>
            <a:ext cx="80724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latin typeface="Arial" pitchFamily="34" charset="0"/>
                <a:cs typeface="Arial" pitchFamily="34" charset="0"/>
              </a:rPr>
              <a:t>“2019. Año del Centésimo </a:t>
            </a:r>
            <a:r>
              <a:rPr lang="es-MX" sz="1600" dirty="0">
                <a:latin typeface="Arial" pitchFamily="34" charset="0"/>
                <a:cs typeface="Arial" pitchFamily="34" charset="0"/>
              </a:rPr>
              <a:t>A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niversario </a:t>
            </a:r>
            <a:r>
              <a:rPr lang="es-MX" sz="1600" dirty="0">
                <a:latin typeface="Arial" pitchFamily="34" charset="0"/>
                <a:cs typeface="Arial" pitchFamily="34" charset="0"/>
              </a:rPr>
              <a:t>L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uctuoso de Emiliano Zapata. El Caudillo </a:t>
            </a:r>
            <a:r>
              <a:rPr lang="es-MX" sz="1600" dirty="0">
                <a:latin typeface="Arial" pitchFamily="34" charset="0"/>
                <a:cs typeface="Arial" pitchFamily="34" charset="0"/>
              </a:rPr>
              <a:t>D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MX" sz="1600" dirty="0">
                <a:latin typeface="Arial" pitchFamily="34" charset="0"/>
                <a:cs typeface="Arial" pitchFamily="34" charset="0"/>
              </a:rPr>
              <a:t>S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ur”</a:t>
            </a:r>
          </a:p>
          <a:p>
            <a:pPr algn="ctr"/>
            <a:r>
              <a:rPr lang="es-MX" sz="1600" dirty="0" smtClean="0">
                <a:latin typeface="Arial" pitchFamily="34" charset="0"/>
                <a:cs typeface="Arial" pitchFamily="34" charset="0"/>
              </a:rPr>
              <a:t>“Hay que alcanzar la exaltación verdadera, para lograrlo, hay que ser serenos sin prisas estudiar, trabajar y disciplinarse”</a:t>
            </a:r>
            <a:endParaRPr lang="es-MX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robert\Pictures\Escudo_del_Estado_de_México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57224" cy="928670"/>
          </a:xfrm>
          <a:prstGeom prst="rect">
            <a:avLst/>
          </a:prstGeom>
          <a:noFill/>
        </p:spPr>
      </p:pic>
      <p:pic>
        <p:nvPicPr>
          <p:cNvPr id="1027" name="Picture 3" descr="C:\Users\robert\Pictures\José Revuelta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76" y="0"/>
            <a:ext cx="857225" cy="928694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1071538" y="0"/>
            <a:ext cx="6929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ESCUELA PREPARATORIA OFICIAL NO. 82 </a:t>
            </a:r>
          </a:p>
          <a:p>
            <a:pPr algn="ctr"/>
            <a:r>
              <a:rPr lang="es-MX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“JOSÉ REVUELTAS”</a:t>
            </a:r>
            <a:endParaRPr lang="es-MX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-571536" y="6286520"/>
            <a:ext cx="8858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latin typeface="Arial" pitchFamily="34" charset="0"/>
                <a:cs typeface="Arial" pitchFamily="34" charset="0"/>
              </a:rPr>
              <a:t>CICLO ESCOLAR 2018-2019    PRIMER GRADO    SEGUNDO SEMESTRE</a:t>
            </a:r>
            <a:endParaRPr lang="es-MX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7572396" y="6286520"/>
            <a:ext cx="1571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>
                <a:latin typeface="Arial" pitchFamily="34" charset="0"/>
                <a:cs typeface="Arial" pitchFamily="34" charset="0"/>
              </a:rPr>
              <a:t>JUNIO 2019</a:t>
            </a:r>
            <a:endParaRPr lang="es-MX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14414" y="214290"/>
            <a:ext cx="628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Referencias 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bibliograficas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Derecho a la proteccion durante conflictos armados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57158" y="1357298"/>
            <a:ext cx="8358246" cy="5286412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214414" y="214290"/>
            <a:ext cx="6786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Video de la UNICEF 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00100" y="214290"/>
            <a:ext cx="7215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Capitulo I: Planteamiento del problema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42910" y="857232"/>
            <a:ext cx="2786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latin typeface="Arial" pitchFamily="34" charset="0"/>
                <a:cs typeface="Arial" pitchFamily="34" charset="0"/>
              </a:rPr>
              <a:t>Delimitación:</a:t>
            </a: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42910" y="3571876"/>
            <a:ext cx="1571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latin typeface="Arial" pitchFamily="34" charset="0"/>
                <a:cs typeface="Arial" pitchFamily="34" charset="0"/>
              </a:rPr>
              <a:t>Objetivos:</a:t>
            </a: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14282" y="4143380"/>
          <a:ext cx="8572560" cy="242889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143140"/>
                <a:gridCol w="6429420"/>
              </a:tblGrid>
              <a:tr h="1214446">
                <a:tc>
                  <a:txBody>
                    <a:bodyPr/>
                    <a:lstStyle/>
                    <a:p>
                      <a:r>
                        <a:rPr lang="es-MX" sz="2000" b="0" dirty="0" smtClean="0">
                          <a:latin typeface="Arial" pitchFamily="34" charset="0"/>
                          <a:cs typeface="Arial" pitchFamily="34" charset="0"/>
                        </a:rPr>
                        <a:t>General</a:t>
                      </a:r>
                      <a:endParaRPr lang="es-MX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14446">
                <a:tc>
                  <a:txBody>
                    <a:bodyPr/>
                    <a:lstStyle/>
                    <a:p>
                      <a:r>
                        <a:rPr lang="es-MX" sz="2000" dirty="0" smtClean="0">
                          <a:latin typeface="Arial" pitchFamily="34" charset="0"/>
                          <a:cs typeface="Arial" pitchFamily="34" charset="0"/>
                        </a:rPr>
                        <a:t>Especifico </a:t>
                      </a: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00034" y="214290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latin typeface="Arial" pitchFamily="34" charset="0"/>
                <a:cs typeface="Arial" pitchFamily="34" charset="0"/>
              </a:rPr>
              <a:t>Supuestos hipotéticos:</a:t>
            </a: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00034" y="2500306"/>
            <a:ext cx="2928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latin typeface="Arial" pitchFamily="34" charset="0"/>
                <a:cs typeface="Arial" pitchFamily="34" charset="0"/>
              </a:rPr>
              <a:t>Justificación:</a:t>
            </a: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00034" y="4214818"/>
            <a:ext cx="2786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latin typeface="Arial" pitchFamily="34" charset="0"/>
                <a:cs typeface="Arial" pitchFamily="34" charset="0"/>
              </a:rPr>
              <a:t>Definición y limitación:</a:t>
            </a: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14414" y="214290"/>
            <a:ext cx="628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Capitulo II: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M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arco teórico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14348" y="21429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Capitulo III: Método de Investigación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85720" y="1142984"/>
            <a:ext cx="5143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latin typeface="Arial" pitchFamily="34" charset="0"/>
                <a:cs typeface="Arial" pitchFamily="34" charset="0"/>
              </a:rPr>
              <a:t>E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xplicación de la investigación documental:</a:t>
            </a: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28596" y="3929066"/>
            <a:ext cx="2928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latin typeface="Arial" pitchFamily="34" charset="0"/>
                <a:cs typeface="Arial" pitchFamily="34" charset="0"/>
              </a:rPr>
              <a:t>P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rocedimiento utilizado:</a:t>
            </a: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214290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latin typeface="Arial" pitchFamily="34" charset="0"/>
                <a:cs typeface="Arial" pitchFamily="34" charset="0"/>
              </a:rPr>
              <a:t>Cronograma</a:t>
            </a:r>
            <a:r>
              <a:rPr lang="es-MX" dirty="0" smtClean="0"/>
              <a:t>:</a:t>
            </a:r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17890" t="26367" r="53899" b="14062"/>
          <a:stretch>
            <a:fillRect/>
          </a:stretch>
        </p:blipFill>
        <p:spPr bwMode="auto">
          <a:xfrm>
            <a:off x="1428728" y="785794"/>
            <a:ext cx="6500858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14414" y="214290"/>
            <a:ext cx="628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Capitulo IV: Transversalidad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14414" y="214290"/>
            <a:ext cx="628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Capitulo V: Conclusiones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42976" y="214290"/>
            <a:ext cx="6143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Palabras clave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14281" y="1397000"/>
          <a:ext cx="8501124" cy="5246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7"/>
                <a:gridCol w="1714512"/>
                <a:gridCol w="6286545"/>
              </a:tblGrid>
              <a:tr h="874452">
                <a:tc>
                  <a:txBody>
                    <a:bodyPr/>
                    <a:lstStyle/>
                    <a:p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 smtClean="0">
                          <a:latin typeface="Arial" pitchFamily="34" charset="0"/>
                          <a:cs typeface="Arial" pitchFamily="34" charset="0"/>
                        </a:rPr>
                        <a:t>Palabra</a:t>
                      </a: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 smtClean="0">
                          <a:latin typeface="Arial" pitchFamily="34" charset="0"/>
                          <a:cs typeface="Arial" pitchFamily="34" charset="0"/>
                        </a:rPr>
                        <a:t>Definición</a:t>
                      </a: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74452">
                <a:tc>
                  <a:txBody>
                    <a:bodyPr/>
                    <a:lstStyle/>
                    <a:p>
                      <a:r>
                        <a:rPr lang="es-MX" sz="2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2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74452">
                <a:tc>
                  <a:txBody>
                    <a:bodyPr/>
                    <a:lstStyle/>
                    <a:p>
                      <a:r>
                        <a:rPr lang="es-MX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2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74452">
                <a:tc>
                  <a:txBody>
                    <a:bodyPr/>
                    <a:lstStyle/>
                    <a:p>
                      <a:r>
                        <a:rPr lang="es-MX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2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74452">
                <a:tc>
                  <a:txBody>
                    <a:bodyPr/>
                    <a:lstStyle/>
                    <a:p>
                      <a:r>
                        <a:rPr lang="es-MX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74452">
                <a:tc>
                  <a:txBody>
                    <a:bodyPr/>
                    <a:lstStyle/>
                    <a:p>
                      <a:r>
                        <a:rPr lang="es-MX" sz="2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2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79</TotalTime>
  <Words>166</Words>
  <Application>Microsoft Office PowerPoint</Application>
  <PresentationFormat>Presentación en pantalla (4:3)</PresentationFormat>
  <Paragraphs>42</Paragraphs>
  <Slides>11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Mirador</vt:lpstr>
      <vt:lpstr>Conflictos bélicos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robert</dc:creator>
  <cp:lastModifiedBy>robert</cp:lastModifiedBy>
  <cp:revision>8</cp:revision>
  <dcterms:created xsi:type="dcterms:W3CDTF">2019-05-30T21:10:16Z</dcterms:created>
  <dcterms:modified xsi:type="dcterms:W3CDTF">2019-05-30T22:30:07Z</dcterms:modified>
</cp:coreProperties>
</file>